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D2CD0-E077-49FC-A801-37AFAC4D4BD9}" v="1" dt="2017-01-22T21:15:30.233"/>
    <p1510:client id="{CF2D2C66-490A-492C-A5B5-BCC29D947CA3}" v="81" dt="2017-01-21T21:54:04.846"/>
    <p1510:client id="{D538A252-3EF3-449B-A9B1-7DFBCA06272F}" v="12" dt="2017-01-22T15:26:07.208"/>
    <p1510:client id="{A7DCBB1F-975B-4D98-96C6-224D6FB784AA}" v="125" dt="2017-01-21T21:51:13.936"/>
    <p1510:client id="{E7F5573B-A24B-449A-8ECA-68DF80FCBC0F}" v="8" dt="2017-01-22T13:38:08.733"/>
    <p1510:client id="{D135D13C-6654-4CDA-8A8F-CD9767DA7AAD}" v="1" dt="2017-01-22T15:35:49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0D788-AA95-4A06-BD33-B2693FD5A3B6}" type="datetimeFigureOut">
              <a:rPr lang="en-US"/>
              <a:t>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58C3B-303B-424F-81F7-9B22C7EF959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58C3B-303B-424F-81F7-9B22C7EF959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3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58C3B-303B-424F-81F7-9B22C7EF959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6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C9E52-7629-4583-ABB3-385A3735425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58C3B-303B-424F-81F7-9B22C7EF959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58C3B-303B-424F-81F7-9B22C7EF959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6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C9E52-7629-4583-ABB3-385A3735425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5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58C3B-303B-424F-81F7-9B22C7EF959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518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1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643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02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08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235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68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3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09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3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88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27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6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8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953BDC-9EAE-49FE-9892-958C9F845175}" type="datetimeFigureOut">
              <a:rPr lang="de-DE" smtClean="0"/>
              <a:t>22.01.2017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318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38399" y="238125"/>
            <a:ext cx="9144000" cy="2387600"/>
          </a:xfrm>
        </p:spPr>
        <p:txBody>
          <a:bodyPr/>
          <a:lstStyle/>
          <a:p>
            <a:pPr algn="ctr"/>
            <a:r>
              <a:rPr lang="DE-DE">
                <a:solidFill>
                  <a:srgbClr val="90AFE3"/>
                </a:solidFill>
                <a:latin typeface="Calibri Light"/>
              </a:rPr>
              <a:t>Project-2 </a:t>
            </a:r>
            <a:r>
              <a:rPr lang="DE-DE">
                <a:solidFill>
                  <a:srgbClr val="0C0C0C"/>
                </a:solidFill>
                <a:latin typeface="Calibri Light"/>
              </a:rPr>
              <a:t> </a:t>
            </a:r>
            <a:r>
              <a:rPr lang="DE-DE">
                <a:solidFill>
                  <a:srgbClr val="000000"/>
                </a:solidFill>
                <a:latin typeface="Calibri Light"/>
              </a:rPr>
              <a:t>                                 </a:t>
            </a:r>
            <a:br>
              <a:rPr lang="DE-DE">
                <a:latin typeface="Calibri Light"/>
              </a:rPr>
            </a:br>
            <a:endParaRPr lang="DE-DE">
              <a:latin typeface="Calibri Light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002278" y="5524500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>
                <a:solidFill>
                  <a:srgbClr val="90AFE3"/>
                </a:solidFill>
                <a:latin typeface="Calibri"/>
              </a:rPr>
              <a:t>Lucas de Maat, Jesper Kiers, Julia Mezach, Robin Kreder, Jeromy van der Weerd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Logo</a:t>
            </a:r>
            <a:r>
              <a:rPr lang="EN-US">
                <a:solidFill>
                  <a:srgbClr val="90AFE3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keuze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30" y="2990850"/>
            <a:ext cx="2371776" cy="255301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41" y="2990850"/>
            <a:ext cx="1866500" cy="2543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963" y="330141"/>
            <a:ext cx="2508612" cy="2017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812" y="3000323"/>
            <a:ext cx="2265692" cy="253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822" y="419100"/>
            <a:ext cx="2743200" cy="2004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357" y="2990850"/>
            <a:ext cx="3422389" cy="25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37" y="609600"/>
            <a:ext cx="10131425" cy="1456267"/>
          </a:xfrm>
        </p:spPr>
        <p:txBody>
          <a:bodyPr/>
          <a:lstStyle/>
          <a:p>
            <a:r>
              <a:rPr lang="EN-US"/>
              <a:t>ONs bedrijf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5155" y="5267325"/>
            <a:ext cx="2590800" cy="1200150"/>
          </a:xfrm>
        </p:spPr>
      </p:pic>
      <p:sp>
        <p:nvSpPr>
          <p:cNvPr id="5" name="TextBox 4"/>
          <p:cNvSpPr txBox="1"/>
          <p:nvPr/>
        </p:nvSpPr>
        <p:spPr>
          <a:xfrm>
            <a:off x="85725" y="2495550"/>
            <a:ext cx="2941638" cy="286232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NL-NL">
                <a:solidFill>
                  <a:srgbClr val="FFFFFF"/>
                </a:solidFill>
                <a:latin typeface="Calibri"/>
              </a:rPr>
              <a:t>- Doelgroep</a:t>
            </a:r>
          </a:p>
          <a:p>
            <a:endParaRPr lang="NL-NL">
              <a:solidFill>
                <a:srgbClr val="FFFFFF"/>
              </a:solidFill>
              <a:latin typeface="Calibri"/>
            </a:endParaRPr>
          </a:p>
          <a:p>
            <a:r>
              <a:rPr lang="NL-NL">
                <a:solidFill>
                  <a:srgbClr val="FFFFFF"/>
                </a:solidFill>
                <a:latin typeface="Calibri"/>
              </a:rPr>
              <a:t>- Kernwaarden</a:t>
            </a:r>
          </a:p>
          <a:p>
            <a:endParaRPr lang="NL-NL">
              <a:latin typeface="Calibri"/>
            </a:endParaRPr>
          </a:p>
          <a:p>
            <a:r>
              <a:rPr lang="NL-NL">
                <a:solidFill>
                  <a:srgbClr val="FFFFFF"/>
                </a:solidFill>
                <a:latin typeface="Calibri"/>
              </a:rPr>
              <a:t>- Doelen</a:t>
            </a:r>
          </a:p>
          <a:p>
            <a:endParaRPr lang="NL-NL">
              <a:latin typeface="Calibri"/>
            </a:endParaRPr>
          </a:p>
          <a:p>
            <a:r>
              <a:rPr lang="NL-NL">
                <a:solidFill>
                  <a:srgbClr val="FFFFFF"/>
                </a:solidFill>
                <a:latin typeface="Calibri"/>
              </a:rPr>
              <a:t>- Diensten</a:t>
            </a:r>
            <a:endParaRPr lang="NL-NL">
              <a:latin typeface="Calibri"/>
            </a:endParaRPr>
          </a:p>
          <a:p>
            <a:endParaRPr lang="NL-NL">
              <a:solidFill>
                <a:srgbClr val="FFFFFF"/>
              </a:solidFill>
              <a:latin typeface="Calibri"/>
            </a:endParaRPr>
          </a:p>
          <a:p>
            <a:endParaRPr lang="NL-NL">
              <a:solidFill>
                <a:srgbClr val="FFFFFF"/>
              </a:solidFill>
              <a:latin typeface="Calibri"/>
            </a:endParaRPr>
          </a:p>
          <a:p>
            <a:endParaRPr lang="NL-NL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40" y="3790250"/>
            <a:ext cx="4341823" cy="28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1014" y="375920"/>
            <a:ext cx="10131425" cy="1456267"/>
          </a:xfrm>
        </p:spPr>
        <p:txBody>
          <a:bodyPr/>
          <a:lstStyle/>
          <a:p>
            <a:r>
              <a:rPr lang="EN-US">
                <a:solidFill>
                  <a:srgbClr val="90AFE3"/>
                </a:solidFill>
                <a:latin typeface="Calibri Light"/>
              </a:rPr>
              <a:t>Bedrijf assets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9187"/>
            <a:ext cx="4551570" cy="2284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68" y="139065"/>
            <a:ext cx="4390965" cy="2077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352675"/>
            <a:ext cx="4429147" cy="2085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691" y="139065"/>
            <a:ext cx="3926499" cy="2358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691" y="2628900"/>
            <a:ext cx="3933264" cy="1848689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7951368" y="4662024"/>
            <a:ext cx="3980936" cy="1864343"/>
          </a:xfrm>
        </p:spPr>
      </p:pic>
    </p:spTree>
    <p:extLst>
      <p:ext uri="{BB962C8B-B14F-4D97-AF65-F5344CB8AC3E}">
        <p14:creationId xmlns:p14="http://schemas.microsoft.com/office/powerpoint/2010/main" val="366726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1538"/>
            <a:ext cx="10131425" cy="3555783"/>
          </a:xfrm>
        </p:spPr>
        <p:txBody>
          <a:bodyPr>
            <a:normAutofit/>
          </a:bodyPr>
          <a:lstStyle/>
          <a:p>
            <a:r>
              <a:rPr lang="EN-US" sz="2400"/>
              <a:t>-Dark fantasy</a:t>
            </a:r>
          </a:p>
          <a:p>
            <a:endParaRPr lang="EN-US"/>
          </a:p>
          <a:p>
            <a:r>
              <a:rPr lang="EN-US" sz="2400"/>
              <a:t>-Aged like</a:t>
            </a:r>
          </a:p>
          <a:p>
            <a:endParaRPr lang="EN-US"/>
          </a:p>
          <a:p>
            <a:r>
              <a:rPr lang="EN-US" sz="2400"/>
              <a:t>-Alternate vibe for each environment and each player</a:t>
            </a:r>
          </a:p>
          <a:p>
            <a:endParaRPr lang="EN-US"/>
          </a:p>
          <a:p>
            <a:r>
              <a:rPr lang="EN-US" sz="2400"/>
              <a:t>-Different backstory for each weapon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1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82" y="495300"/>
            <a:ext cx="10131425" cy="1456267"/>
          </a:xfrm>
        </p:spPr>
        <p:txBody>
          <a:bodyPr/>
          <a:lstStyle/>
          <a:p>
            <a:r>
              <a:rPr lang="EN-US"/>
              <a:t>Style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8499" y="5076825"/>
            <a:ext cx="3273247" cy="154041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0" y="5077500"/>
            <a:ext cx="3466213" cy="153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82" y="5134441"/>
            <a:ext cx="3602518" cy="1474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2764" y="3289389"/>
            <a:ext cx="1087464" cy="1712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316975" y="3343349"/>
            <a:ext cx="2743200" cy="490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100" y="2116889"/>
            <a:ext cx="1029302" cy="2555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497" y="3886200"/>
            <a:ext cx="1607536" cy="1120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582" y="2733675"/>
            <a:ext cx="2743200" cy="1223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2123343"/>
            <a:ext cx="1372637" cy="25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78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Celestial</vt:lpstr>
      <vt:lpstr>Project-2                                    </vt:lpstr>
      <vt:lpstr>Logo keuze</vt:lpstr>
      <vt:lpstr>ONs bedrijf</vt:lpstr>
      <vt:lpstr>Bedrijf assets</vt:lpstr>
      <vt:lpstr>concept</vt:lpstr>
      <vt:lpstr>Style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                                    </dc:title>
  <cp:revision>1</cp:revision>
  <dcterms:modified xsi:type="dcterms:W3CDTF">2017-01-22T21:15:34Z</dcterms:modified>
</cp:coreProperties>
</file>